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7" r:id="rId2"/>
  </p:sldIdLst>
  <p:sldSz cx="32918400" cy="43891200"/>
  <p:notesSz cx="6858000" cy="9144000"/>
  <p:defaultTextStyle>
    <a:defPPr>
      <a:defRPr lang="en-US"/>
    </a:defPPr>
    <a:lvl1pPr marL="0" algn="l" defTabSz="3686624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43312" algn="l" defTabSz="3686624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686624" algn="l" defTabSz="3686624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29936" algn="l" defTabSz="3686624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373248" algn="l" defTabSz="3686624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16561" algn="l" defTabSz="3686624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059873" algn="l" defTabSz="3686624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03184" algn="l" defTabSz="3686624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746496" algn="l" defTabSz="3686624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37" autoAdjust="0"/>
  </p:normalViewPr>
  <p:slideViewPr>
    <p:cSldViewPr snapToGrid="0">
      <p:cViewPr>
        <p:scale>
          <a:sx n="30" d="100"/>
          <a:sy n="30" d="100"/>
        </p:scale>
        <p:origin x="-667" y="-139"/>
      </p:cViewPr>
      <p:guideLst>
        <p:guide orient="horz" pos="13823"/>
        <p:guide pos="103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103CC-5B54-4632-AD37-D465FD1D8A31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2A137-7F64-468A-A0D7-2BC8307C7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177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1" y="7183124"/>
            <a:ext cx="27980640" cy="15280640"/>
          </a:xfrm>
          <a:prstGeom prst="rect">
            <a:avLst/>
          </a:prstGeom>
        </p:spPr>
        <p:txBody>
          <a:bodyPr lIns="96103" tIns="48052" rIns="96103" bIns="48052" anchor="b"/>
          <a:lstStyle>
            <a:lvl1pPr algn="ctr">
              <a:defRPr sz="209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1" y="23053044"/>
            <a:ext cx="24688800" cy="10596876"/>
          </a:xfrm>
          <a:prstGeom prst="rect">
            <a:avLst/>
          </a:prstGeom>
        </p:spPr>
        <p:txBody>
          <a:bodyPr lIns="96103" tIns="48052" rIns="96103" bIns="48052"/>
          <a:lstStyle>
            <a:lvl1pPr marL="0" indent="0" algn="ctr">
              <a:buNone/>
              <a:defRPr sz="8400"/>
            </a:lvl1pPr>
            <a:lvl2pPr marL="1590944" indent="0" algn="ctr">
              <a:buNone/>
              <a:defRPr sz="7000"/>
            </a:lvl2pPr>
            <a:lvl3pPr marL="3181889" indent="0" algn="ctr">
              <a:buNone/>
              <a:defRPr sz="6300"/>
            </a:lvl3pPr>
            <a:lvl4pPr marL="4772833" indent="0" algn="ctr">
              <a:buNone/>
              <a:defRPr sz="5600"/>
            </a:lvl4pPr>
            <a:lvl5pPr marL="6363778" indent="0" algn="ctr">
              <a:buNone/>
              <a:defRPr sz="5600"/>
            </a:lvl5pPr>
            <a:lvl6pPr marL="7954722" indent="0" algn="ctr">
              <a:buNone/>
              <a:defRPr sz="5600"/>
            </a:lvl6pPr>
            <a:lvl7pPr marL="9545667" indent="0" algn="ctr">
              <a:buNone/>
              <a:defRPr sz="5600"/>
            </a:lvl7pPr>
            <a:lvl8pPr marL="11136610" indent="0" algn="ctr">
              <a:buNone/>
              <a:defRPr sz="5600"/>
            </a:lvl8pPr>
            <a:lvl9pPr marL="12727555" indent="0" algn="ctr">
              <a:buNone/>
              <a:defRPr sz="5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1" y="40680649"/>
            <a:ext cx="7406640" cy="2336800"/>
          </a:xfrm>
          <a:prstGeom prst="rect">
            <a:avLst/>
          </a:prstGeom>
        </p:spPr>
        <p:txBody>
          <a:bodyPr lIns="96103" tIns="48052" rIns="96103" bIns="48052"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1" y="40680649"/>
            <a:ext cx="11109960" cy="2336800"/>
          </a:xfrm>
          <a:prstGeom prst="rect">
            <a:avLst/>
          </a:prstGeom>
        </p:spPr>
        <p:txBody>
          <a:bodyPr lIns="96103" tIns="48052" rIns="96103" bIns="48052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40680649"/>
            <a:ext cx="7406640" cy="2336800"/>
          </a:xfrm>
          <a:prstGeom prst="rect">
            <a:avLst/>
          </a:prstGeom>
        </p:spPr>
        <p:txBody>
          <a:bodyPr lIns="96103" tIns="48052" rIns="96103" bIns="48052"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29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1" y="2336809"/>
            <a:ext cx="28392120" cy="8483604"/>
          </a:xfrm>
          <a:prstGeom prst="rect">
            <a:avLst/>
          </a:prstGeom>
        </p:spPr>
        <p:txBody>
          <a:bodyPr lIns="96103" tIns="48052" rIns="96103" bIns="48052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1" y="11684000"/>
            <a:ext cx="28392120" cy="27848563"/>
          </a:xfrm>
          <a:prstGeom prst="rect">
            <a:avLst/>
          </a:prstGeom>
        </p:spPr>
        <p:txBody>
          <a:bodyPr vert="eaVert" lIns="96103" tIns="48052" rIns="96103" bIns="48052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1" y="40680649"/>
            <a:ext cx="7406640" cy="2336800"/>
          </a:xfrm>
          <a:prstGeom prst="rect">
            <a:avLst/>
          </a:prstGeom>
        </p:spPr>
        <p:txBody>
          <a:bodyPr lIns="96103" tIns="48052" rIns="96103" bIns="48052"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1" y="40680649"/>
            <a:ext cx="11109960" cy="2336800"/>
          </a:xfrm>
          <a:prstGeom prst="rect">
            <a:avLst/>
          </a:prstGeom>
        </p:spPr>
        <p:txBody>
          <a:bodyPr lIns="96103" tIns="48052" rIns="96103" bIns="48052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40680649"/>
            <a:ext cx="7406640" cy="2336800"/>
          </a:xfrm>
          <a:prstGeom prst="rect">
            <a:avLst/>
          </a:prstGeom>
        </p:spPr>
        <p:txBody>
          <a:bodyPr lIns="96103" tIns="48052" rIns="96103" bIns="48052"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66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4"/>
          </a:xfrm>
          <a:prstGeom prst="rect">
            <a:avLst/>
          </a:prstGeom>
        </p:spPr>
        <p:txBody>
          <a:bodyPr vert="eaVert" lIns="96103" tIns="48052" rIns="96103" bIns="48052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4"/>
          </a:xfrm>
          <a:prstGeom prst="rect">
            <a:avLst/>
          </a:prstGeom>
        </p:spPr>
        <p:txBody>
          <a:bodyPr vert="eaVert" lIns="96103" tIns="48052" rIns="96103" bIns="48052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1" y="40680649"/>
            <a:ext cx="7406640" cy="2336800"/>
          </a:xfrm>
          <a:prstGeom prst="rect">
            <a:avLst/>
          </a:prstGeom>
        </p:spPr>
        <p:txBody>
          <a:bodyPr lIns="96103" tIns="48052" rIns="96103" bIns="48052"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1" y="40680649"/>
            <a:ext cx="11109960" cy="2336800"/>
          </a:xfrm>
          <a:prstGeom prst="rect">
            <a:avLst/>
          </a:prstGeom>
        </p:spPr>
        <p:txBody>
          <a:bodyPr lIns="96103" tIns="48052" rIns="96103" bIns="48052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40680649"/>
            <a:ext cx="7406640" cy="2336800"/>
          </a:xfrm>
          <a:prstGeom prst="rect">
            <a:avLst/>
          </a:prstGeom>
        </p:spPr>
        <p:txBody>
          <a:bodyPr lIns="96103" tIns="48052" rIns="96103" bIns="48052"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08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1" y="2336809"/>
            <a:ext cx="28392120" cy="8483604"/>
          </a:xfrm>
          <a:prstGeom prst="rect">
            <a:avLst/>
          </a:prstGeom>
        </p:spPr>
        <p:txBody>
          <a:bodyPr lIns="96103" tIns="48052" rIns="96103" bIns="48052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3141" y="11684000"/>
            <a:ext cx="28392120" cy="27848563"/>
          </a:xfrm>
          <a:prstGeom prst="rect">
            <a:avLst/>
          </a:prstGeom>
        </p:spPr>
        <p:txBody>
          <a:bodyPr lIns="96103" tIns="48052" rIns="96103" bIns="48052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778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4"/>
            <a:ext cx="28392120" cy="18257516"/>
          </a:xfrm>
          <a:prstGeom prst="rect">
            <a:avLst/>
          </a:prstGeom>
        </p:spPr>
        <p:txBody>
          <a:bodyPr lIns="96103" tIns="48052" rIns="96103" bIns="48052" anchor="b"/>
          <a:lstStyle>
            <a:lvl1pPr>
              <a:defRPr sz="209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  <a:prstGeom prst="rect">
            <a:avLst/>
          </a:prstGeom>
        </p:spPr>
        <p:txBody>
          <a:bodyPr lIns="96103" tIns="48052" rIns="96103" bIns="48052"/>
          <a:lstStyle>
            <a:lvl1pPr marL="0" indent="0">
              <a:buNone/>
              <a:defRPr sz="8400">
                <a:solidFill>
                  <a:schemeClr val="tx1"/>
                </a:solidFill>
              </a:defRPr>
            </a:lvl1pPr>
            <a:lvl2pPr marL="1590944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2pPr>
            <a:lvl3pPr marL="3181889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3pPr>
            <a:lvl4pPr marL="4772833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6363778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7954722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9545667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113661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2727555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1" y="40680649"/>
            <a:ext cx="7406640" cy="2336800"/>
          </a:xfrm>
          <a:prstGeom prst="rect">
            <a:avLst/>
          </a:prstGeom>
        </p:spPr>
        <p:txBody>
          <a:bodyPr lIns="96103" tIns="48052" rIns="96103" bIns="48052"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1" y="40680649"/>
            <a:ext cx="11109960" cy="2336800"/>
          </a:xfrm>
          <a:prstGeom prst="rect">
            <a:avLst/>
          </a:prstGeom>
        </p:spPr>
        <p:txBody>
          <a:bodyPr lIns="96103" tIns="48052" rIns="96103" bIns="48052"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393613" y="40680649"/>
            <a:ext cx="7406640" cy="2336800"/>
          </a:xfrm>
          <a:prstGeom prst="rect">
            <a:avLst/>
          </a:prstGeom>
        </p:spPr>
        <p:txBody>
          <a:bodyPr lIns="96103" tIns="48052" rIns="96103" bIns="48052"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604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1" y="2336809"/>
            <a:ext cx="28392120" cy="8483604"/>
          </a:xfrm>
          <a:prstGeom prst="rect">
            <a:avLst/>
          </a:prstGeom>
        </p:spPr>
        <p:txBody>
          <a:bodyPr lIns="96103" tIns="48052" rIns="96103" bIns="48052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1" cy="27848563"/>
          </a:xfrm>
          <a:prstGeom prst="rect">
            <a:avLst/>
          </a:prstGeom>
        </p:spPr>
        <p:txBody>
          <a:bodyPr lIns="96103" tIns="48052" rIns="96103" bIns="48052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39" y="11684000"/>
            <a:ext cx="13990321" cy="27848563"/>
          </a:xfrm>
          <a:prstGeom prst="rect">
            <a:avLst/>
          </a:prstGeom>
        </p:spPr>
        <p:txBody>
          <a:bodyPr lIns="96103" tIns="48052" rIns="96103" bIns="48052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63141" y="40680649"/>
            <a:ext cx="7406640" cy="2336800"/>
          </a:xfrm>
          <a:prstGeom prst="rect">
            <a:avLst/>
          </a:prstGeom>
        </p:spPr>
        <p:txBody>
          <a:bodyPr lIns="96103" tIns="48052" rIns="96103" bIns="48052"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04221" y="40680649"/>
            <a:ext cx="11109960" cy="2336800"/>
          </a:xfrm>
          <a:prstGeom prst="rect">
            <a:avLst/>
          </a:prstGeom>
        </p:spPr>
        <p:txBody>
          <a:bodyPr lIns="96103" tIns="48052" rIns="96103" bIns="48052"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248620" y="40680649"/>
            <a:ext cx="7406640" cy="2336800"/>
          </a:xfrm>
          <a:prstGeom prst="rect">
            <a:avLst/>
          </a:prstGeom>
        </p:spPr>
        <p:txBody>
          <a:bodyPr lIns="96103" tIns="48052" rIns="96103" bIns="48052"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99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09"/>
            <a:ext cx="28392120" cy="8483604"/>
          </a:xfrm>
          <a:prstGeom prst="rect">
            <a:avLst/>
          </a:prstGeom>
        </p:spPr>
        <p:txBody>
          <a:bodyPr lIns="96103" tIns="48052" rIns="96103" bIns="48052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2" y="10759444"/>
            <a:ext cx="13926024" cy="5273036"/>
          </a:xfrm>
          <a:prstGeom prst="rect">
            <a:avLst/>
          </a:prstGeom>
        </p:spPr>
        <p:txBody>
          <a:bodyPr lIns="96103" tIns="48052" rIns="96103" bIns="48052" anchor="b"/>
          <a:lstStyle>
            <a:lvl1pPr marL="0" indent="0">
              <a:buNone/>
              <a:defRPr sz="8400" b="1"/>
            </a:lvl1pPr>
            <a:lvl2pPr marL="1590944" indent="0">
              <a:buNone/>
              <a:defRPr sz="7000" b="1"/>
            </a:lvl2pPr>
            <a:lvl3pPr marL="3181889" indent="0">
              <a:buNone/>
              <a:defRPr sz="6300" b="1"/>
            </a:lvl3pPr>
            <a:lvl4pPr marL="4772833" indent="0">
              <a:buNone/>
              <a:defRPr sz="5600" b="1"/>
            </a:lvl4pPr>
            <a:lvl5pPr marL="6363778" indent="0">
              <a:buNone/>
              <a:defRPr sz="5600" b="1"/>
            </a:lvl5pPr>
            <a:lvl6pPr marL="7954722" indent="0">
              <a:buNone/>
              <a:defRPr sz="5600" b="1"/>
            </a:lvl6pPr>
            <a:lvl7pPr marL="9545667" indent="0">
              <a:buNone/>
              <a:defRPr sz="5600" b="1"/>
            </a:lvl7pPr>
            <a:lvl8pPr marL="11136610" indent="0">
              <a:buNone/>
              <a:defRPr sz="5600" b="1"/>
            </a:lvl8pPr>
            <a:lvl9pPr marL="12727555" indent="0">
              <a:buNone/>
              <a:defRPr sz="5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2" y="16032481"/>
            <a:ext cx="13926024" cy="23581363"/>
          </a:xfrm>
          <a:prstGeom prst="rect">
            <a:avLst/>
          </a:prstGeom>
        </p:spPr>
        <p:txBody>
          <a:bodyPr lIns="96103" tIns="48052" rIns="96103" bIns="48052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4"/>
            <a:ext cx="13994608" cy="5273036"/>
          </a:xfrm>
          <a:prstGeom prst="rect">
            <a:avLst/>
          </a:prstGeom>
        </p:spPr>
        <p:txBody>
          <a:bodyPr lIns="96103" tIns="48052" rIns="96103" bIns="48052" anchor="b"/>
          <a:lstStyle>
            <a:lvl1pPr marL="0" indent="0">
              <a:buNone/>
              <a:defRPr sz="8400" b="1"/>
            </a:lvl1pPr>
            <a:lvl2pPr marL="1590944" indent="0">
              <a:buNone/>
              <a:defRPr sz="7000" b="1"/>
            </a:lvl2pPr>
            <a:lvl3pPr marL="3181889" indent="0">
              <a:buNone/>
              <a:defRPr sz="6300" b="1"/>
            </a:lvl3pPr>
            <a:lvl4pPr marL="4772833" indent="0">
              <a:buNone/>
              <a:defRPr sz="5600" b="1"/>
            </a:lvl4pPr>
            <a:lvl5pPr marL="6363778" indent="0">
              <a:buNone/>
              <a:defRPr sz="5600" b="1"/>
            </a:lvl5pPr>
            <a:lvl6pPr marL="7954722" indent="0">
              <a:buNone/>
              <a:defRPr sz="5600" b="1"/>
            </a:lvl6pPr>
            <a:lvl7pPr marL="9545667" indent="0">
              <a:buNone/>
              <a:defRPr sz="5600" b="1"/>
            </a:lvl7pPr>
            <a:lvl8pPr marL="11136610" indent="0">
              <a:buNone/>
              <a:defRPr sz="5600" b="1"/>
            </a:lvl8pPr>
            <a:lvl9pPr marL="12727555" indent="0">
              <a:buNone/>
              <a:defRPr sz="5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1"/>
            <a:ext cx="13994608" cy="23581363"/>
          </a:xfrm>
          <a:prstGeom prst="rect">
            <a:avLst/>
          </a:prstGeom>
        </p:spPr>
        <p:txBody>
          <a:bodyPr lIns="96103" tIns="48052" rIns="96103" bIns="48052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63141" y="40680649"/>
            <a:ext cx="7406640" cy="2336800"/>
          </a:xfrm>
          <a:prstGeom prst="rect">
            <a:avLst/>
          </a:prstGeom>
        </p:spPr>
        <p:txBody>
          <a:bodyPr lIns="96103" tIns="48052" rIns="96103" bIns="48052"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904221" y="40680649"/>
            <a:ext cx="11109960" cy="2336800"/>
          </a:xfrm>
          <a:prstGeom prst="rect">
            <a:avLst/>
          </a:prstGeom>
        </p:spPr>
        <p:txBody>
          <a:bodyPr lIns="96103" tIns="48052" rIns="96103" bIns="48052"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3248620" y="40680649"/>
            <a:ext cx="7406640" cy="2336800"/>
          </a:xfrm>
          <a:prstGeom prst="rect">
            <a:avLst/>
          </a:prstGeom>
        </p:spPr>
        <p:txBody>
          <a:bodyPr lIns="96103" tIns="48052" rIns="96103" bIns="48052"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32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1" y="2336809"/>
            <a:ext cx="28392120" cy="8483604"/>
          </a:xfrm>
          <a:prstGeom prst="rect">
            <a:avLst/>
          </a:prstGeom>
        </p:spPr>
        <p:txBody>
          <a:bodyPr lIns="96103" tIns="48052" rIns="96103" bIns="48052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63141" y="40680649"/>
            <a:ext cx="7406640" cy="2336800"/>
          </a:xfrm>
          <a:prstGeom prst="rect">
            <a:avLst/>
          </a:prstGeom>
        </p:spPr>
        <p:txBody>
          <a:bodyPr lIns="96103" tIns="48052" rIns="96103" bIns="48052"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904221" y="40680649"/>
            <a:ext cx="11109960" cy="2336800"/>
          </a:xfrm>
          <a:prstGeom prst="rect">
            <a:avLst/>
          </a:prstGeom>
        </p:spPr>
        <p:txBody>
          <a:bodyPr lIns="96103" tIns="48052" rIns="96103" bIns="48052"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3248620" y="40680649"/>
            <a:ext cx="7406640" cy="2336800"/>
          </a:xfrm>
          <a:prstGeom prst="rect">
            <a:avLst/>
          </a:prstGeom>
        </p:spPr>
        <p:txBody>
          <a:bodyPr lIns="96103" tIns="48052" rIns="96103" bIns="48052"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37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63141" y="40680649"/>
            <a:ext cx="7406640" cy="2336800"/>
          </a:xfrm>
          <a:prstGeom prst="rect">
            <a:avLst/>
          </a:prstGeom>
        </p:spPr>
        <p:txBody>
          <a:bodyPr lIns="96103" tIns="48052" rIns="96103" bIns="48052"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904221" y="40680649"/>
            <a:ext cx="11109960" cy="2336800"/>
          </a:xfrm>
          <a:prstGeom prst="rect">
            <a:avLst/>
          </a:prstGeom>
        </p:spPr>
        <p:txBody>
          <a:bodyPr lIns="96103" tIns="48052" rIns="96103" bIns="48052"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3248620" y="40680649"/>
            <a:ext cx="7406640" cy="2336800"/>
          </a:xfrm>
          <a:prstGeom prst="rect">
            <a:avLst/>
          </a:prstGeom>
        </p:spPr>
        <p:txBody>
          <a:bodyPr lIns="96103" tIns="48052" rIns="96103" bIns="48052"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07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7" y="2926080"/>
            <a:ext cx="10617041" cy="10241280"/>
          </a:xfrm>
          <a:prstGeom prst="rect">
            <a:avLst/>
          </a:prstGeom>
        </p:spPr>
        <p:txBody>
          <a:bodyPr lIns="96103" tIns="48052" rIns="96103" bIns="48052" anchor="b"/>
          <a:lstStyle>
            <a:lvl1pPr>
              <a:defRPr sz="11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9" y="6319531"/>
            <a:ext cx="16664940" cy="31191200"/>
          </a:xfrm>
          <a:prstGeom prst="rect">
            <a:avLst/>
          </a:prstGeom>
        </p:spPr>
        <p:txBody>
          <a:bodyPr lIns="96103" tIns="48052" rIns="96103" bIns="48052"/>
          <a:lstStyle>
            <a:lvl1pPr>
              <a:defRPr sz="11100"/>
            </a:lvl1pPr>
            <a:lvl2pPr>
              <a:defRPr sz="9700"/>
            </a:lvl2pPr>
            <a:lvl3pPr>
              <a:defRPr sz="84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7" y="13167360"/>
            <a:ext cx="10617041" cy="24394163"/>
          </a:xfrm>
          <a:prstGeom prst="rect">
            <a:avLst/>
          </a:prstGeom>
        </p:spPr>
        <p:txBody>
          <a:bodyPr lIns="96103" tIns="48052" rIns="96103" bIns="48052"/>
          <a:lstStyle>
            <a:lvl1pPr marL="0" indent="0">
              <a:buNone/>
              <a:defRPr sz="5600"/>
            </a:lvl1pPr>
            <a:lvl2pPr marL="1590944" indent="0">
              <a:buNone/>
              <a:defRPr sz="4900"/>
            </a:lvl2pPr>
            <a:lvl3pPr marL="3181889" indent="0">
              <a:buNone/>
              <a:defRPr sz="4200"/>
            </a:lvl3pPr>
            <a:lvl4pPr marL="4772833" indent="0">
              <a:buNone/>
              <a:defRPr sz="3500"/>
            </a:lvl4pPr>
            <a:lvl5pPr marL="6363778" indent="0">
              <a:buNone/>
              <a:defRPr sz="3500"/>
            </a:lvl5pPr>
            <a:lvl6pPr marL="7954722" indent="0">
              <a:buNone/>
              <a:defRPr sz="3500"/>
            </a:lvl6pPr>
            <a:lvl7pPr marL="9545667" indent="0">
              <a:buNone/>
              <a:defRPr sz="3500"/>
            </a:lvl7pPr>
            <a:lvl8pPr marL="11136610" indent="0">
              <a:buNone/>
              <a:defRPr sz="3500"/>
            </a:lvl8pPr>
            <a:lvl9pPr marL="12727555" indent="0">
              <a:buNone/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63141" y="40680649"/>
            <a:ext cx="7406640" cy="2336800"/>
          </a:xfrm>
          <a:prstGeom prst="rect">
            <a:avLst/>
          </a:prstGeom>
        </p:spPr>
        <p:txBody>
          <a:bodyPr lIns="96103" tIns="48052" rIns="96103" bIns="48052"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04221" y="40680649"/>
            <a:ext cx="11109960" cy="2336800"/>
          </a:xfrm>
          <a:prstGeom prst="rect">
            <a:avLst/>
          </a:prstGeom>
        </p:spPr>
        <p:txBody>
          <a:bodyPr lIns="96103" tIns="48052" rIns="96103" bIns="48052"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248620" y="40680649"/>
            <a:ext cx="7406640" cy="2336800"/>
          </a:xfrm>
          <a:prstGeom prst="rect">
            <a:avLst/>
          </a:prstGeom>
        </p:spPr>
        <p:txBody>
          <a:bodyPr lIns="96103" tIns="48052" rIns="96103" bIns="48052"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73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7" y="2926080"/>
            <a:ext cx="10617041" cy="10241280"/>
          </a:xfrm>
          <a:prstGeom prst="rect">
            <a:avLst/>
          </a:prstGeom>
        </p:spPr>
        <p:txBody>
          <a:bodyPr lIns="96103" tIns="48052" rIns="96103" bIns="48052" anchor="b"/>
          <a:lstStyle>
            <a:lvl1pPr>
              <a:defRPr sz="11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9" y="6319531"/>
            <a:ext cx="16664940" cy="31191200"/>
          </a:xfrm>
          <a:prstGeom prst="rect">
            <a:avLst/>
          </a:prstGeom>
        </p:spPr>
        <p:txBody>
          <a:bodyPr lIns="96103" tIns="48052" rIns="96103" bIns="48052" anchor="t"/>
          <a:lstStyle>
            <a:lvl1pPr marL="0" indent="0">
              <a:buNone/>
              <a:defRPr sz="11100"/>
            </a:lvl1pPr>
            <a:lvl2pPr marL="1590944" indent="0">
              <a:buNone/>
              <a:defRPr sz="9700"/>
            </a:lvl2pPr>
            <a:lvl3pPr marL="3181889" indent="0">
              <a:buNone/>
              <a:defRPr sz="8400"/>
            </a:lvl3pPr>
            <a:lvl4pPr marL="4772833" indent="0">
              <a:buNone/>
              <a:defRPr sz="7000"/>
            </a:lvl4pPr>
            <a:lvl5pPr marL="6363778" indent="0">
              <a:buNone/>
              <a:defRPr sz="7000"/>
            </a:lvl5pPr>
            <a:lvl6pPr marL="7954722" indent="0">
              <a:buNone/>
              <a:defRPr sz="7000"/>
            </a:lvl6pPr>
            <a:lvl7pPr marL="9545667" indent="0">
              <a:buNone/>
              <a:defRPr sz="7000"/>
            </a:lvl7pPr>
            <a:lvl8pPr marL="11136610" indent="0">
              <a:buNone/>
              <a:defRPr sz="7000"/>
            </a:lvl8pPr>
            <a:lvl9pPr marL="12727555" indent="0">
              <a:buNone/>
              <a:defRPr sz="7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7" y="13167360"/>
            <a:ext cx="10617041" cy="24394163"/>
          </a:xfrm>
          <a:prstGeom prst="rect">
            <a:avLst/>
          </a:prstGeom>
        </p:spPr>
        <p:txBody>
          <a:bodyPr lIns="96103" tIns="48052" rIns="96103" bIns="48052"/>
          <a:lstStyle>
            <a:lvl1pPr marL="0" indent="0">
              <a:buNone/>
              <a:defRPr sz="5600"/>
            </a:lvl1pPr>
            <a:lvl2pPr marL="1590944" indent="0">
              <a:buNone/>
              <a:defRPr sz="4900"/>
            </a:lvl2pPr>
            <a:lvl3pPr marL="3181889" indent="0">
              <a:buNone/>
              <a:defRPr sz="4200"/>
            </a:lvl3pPr>
            <a:lvl4pPr marL="4772833" indent="0">
              <a:buNone/>
              <a:defRPr sz="3500"/>
            </a:lvl4pPr>
            <a:lvl5pPr marL="6363778" indent="0">
              <a:buNone/>
              <a:defRPr sz="3500"/>
            </a:lvl5pPr>
            <a:lvl6pPr marL="7954722" indent="0">
              <a:buNone/>
              <a:defRPr sz="3500"/>
            </a:lvl6pPr>
            <a:lvl7pPr marL="9545667" indent="0">
              <a:buNone/>
              <a:defRPr sz="3500"/>
            </a:lvl7pPr>
            <a:lvl8pPr marL="11136610" indent="0">
              <a:buNone/>
              <a:defRPr sz="3500"/>
            </a:lvl8pPr>
            <a:lvl9pPr marL="12727555" indent="0">
              <a:buNone/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63141" y="40680649"/>
            <a:ext cx="7406640" cy="2336800"/>
          </a:xfrm>
          <a:prstGeom prst="rect">
            <a:avLst/>
          </a:prstGeom>
        </p:spPr>
        <p:txBody>
          <a:bodyPr lIns="96103" tIns="48052" rIns="96103" bIns="48052"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04221" y="40680649"/>
            <a:ext cx="11109960" cy="2336800"/>
          </a:xfrm>
          <a:prstGeom prst="rect">
            <a:avLst/>
          </a:prstGeom>
        </p:spPr>
        <p:txBody>
          <a:bodyPr lIns="96103" tIns="48052" rIns="96103" bIns="48052"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248620" y="40680649"/>
            <a:ext cx="7406640" cy="2336800"/>
          </a:xfrm>
          <a:prstGeom prst="rect">
            <a:avLst/>
          </a:prstGeom>
        </p:spPr>
        <p:txBody>
          <a:bodyPr lIns="96103" tIns="48052" rIns="96103" bIns="48052"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5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 flipV="1">
            <a:off x="1434184" y="40045968"/>
            <a:ext cx="30206875" cy="468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103" tIns="48052" rIns="96103" bIns="48052"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8967" y="40579479"/>
            <a:ext cx="3972981" cy="26946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5115" y="40543693"/>
            <a:ext cx="2296544" cy="2694661"/>
          </a:xfrm>
          <a:prstGeom prst="rect">
            <a:avLst/>
          </a:prstGeom>
        </p:spPr>
      </p:pic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1" y="40680649"/>
            <a:ext cx="7406640" cy="2336800"/>
          </a:xfrm>
          <a:prstGeom prst="rect">
            <a:avLst/>
          </a:prstGeom>
        </p:spPr>
        <p:txBody>
          <a:bodyPr lIns="96103" tIns="48052" rIns="96103" bIns="48052"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84" y="40590680"/>
            <a:ext cx="9990190" cy="258079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1836400" y="41050294"/>
            <a:ext cx="9525858" cy="1487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4400" b="1" dirty="0" smtClean="0">
                <a:solidFill>
                  <a:srgbClr val="006600"/>
                </a:solidFill>
                <a:latin typeface="Garamond" panose="02020404030301010803" pitchFamily="18" charset="0"/>
              </a:rPr>
              <a:t>Grain Legume Research Conference</a:t>
            </a:r>
          </a:p>
          <a:p>
            <a:pPr algn="ctr">
              <a:spcAft>
                <a:spcPts val="0"/>
              </a:spcAft>
            </a:pPr>
            <a:r>
              <a:rPr lang="en-US" sz="4000" b="1" dirty="0" smtClean="0">
                <a:solidFill>
                  <a:srgbClr val="006600"/>
                </a:solidFill>
                <a:latin typeface="Garamond" panose="02020404030301010803" pitchFamily="18" charset="0"/>
              </a:rPr>
              <a:t>Burkina Faso  13 – 18 August 2017</a:t>
            </a:r>
            <a:endParaRPr lang="en-US" sz="4000" b="1" dirty="0">
              <a:solidFill>
                <a:srgbClr val="0066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946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181889" rtl="0" eaLnBrk="1" latinLnBrk="0" hangingPunct="1">
        <a:lnSpc>
          <a:spcPct val="90000"/>
        </a:lnSpc>
        <a:spcBef>
          <a:spcPct val="0"/>
        </a:spcBef>
        <a:buNone/>
        <a:defRPr sz="1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95472" indent="-795472" algn="l" defTabSz="3181889" rtl="0" eaLnBrk="1" latinLnBrk="0" hangingPunct="1">
        <a:lnSpc>
          <a:spcPct val="90000"/>
        </a:lnSpc>
        <a:spcBef>
          <a:spcPts val="3480"/>
        </a:spcBef>
        <a:buFont typeface="Arial" panose="020B0604020202020204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1pPr>
      <a:lvl2pPr marL="2386416" indent="-795472" algn="l" defTabSz="3181889" rtl="0" eaLnBrk="1" latinLnBrk="0" hangingPunct="1">
        <a:lnSpc>
          <a:spcPct val="90000"/>
        </a:lnSpc>
        <a:spcBef>
          <a:spcPts val="1739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3977361" indent="-795472" algn="l" defTabSz="3181889" rtl="0" eaLnBrk="1" latinLnBrk="0" hangingPunct="1">
        <a:lnSpc>
          <a:spcPct val="90000"/>
        </a:lnSpc>
        <a:spcBef>
          <a:spcPts val="1739"/>
        </a:spcBef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5568305" indent="-795472" algn="l" defTabSz="3181889" rtl="0" eaLnBrk="1" latinLnBrk="0" hangingPunct="1">
        <a:lnSpc>
          <a:spcPct val="90000"/>
        </a:lnSpc>
        <a:spcBef>
          <a:spcPts val="1739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7159250" indent="-795472" algn="l" defTabSz="3181889" rtl="0" eaLnBrk="1" latinLnBrk="0" hangingPunct="1">
        <a:lnSpc>
          <a:spcPct val="90000"/>
        </a:lnSpc>
        <a:spcBef>
          <a:spcPts val="1739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8750194" indent="-795472" algn="l" defTabSz="3181889" rtl="0" eaLnBrk="1" latinLnBrk="0" hangingPunct="1">
        <a:lnSpc>
          <a:spcPct val="90000"/>
        </a:lnSpc>
        <a:spcBef>
          <a:spcPts val="1739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10341139" indent="-795472" algn="l" defTabSz="3181889" rtl="0" eaLnBrk="1" latinLnBrk="0" hangingPunct="1">
        <a:lnSpc>
          <a:spcPct val="90000"/>
        </a:lnSpc>
        <a:spcBef>
          <a:spcPts val="1739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1932083" indent="-795472" algn="l" defTabSz="3181889" rtl="0" eaLnBrk="1" latinLnBrk="0" hangingPunct="1">
        <a:lnSpc>
          <a:spcPct val="90000"/>
        </a:lnSpc>
        <a:spcBef>
          <a:spcPts val="1739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3523028" indent="-795472" algn="l" defTabSz="3181889" rtl="0" eaLnBrk="1" latinLnBrk="0" hangingPunct="1">
        <a:lnSpc>
          <a:spcPct val="90000"/>
        </a:lnSpc>
        <a:spcBef>
          <a:spcPts val="1739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81889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90944" algn="l" defTabSz="3181889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3181889" algn="l" defTabSz="3181889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3pPr>
      <a:lvl4pPr marL="4772833" algn="l" defTabSz="3181889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363778" algn="l" defTabSz="3181889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54722" algn="l" defTabSz="3181889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545667" algn="l" defTabSz="3181889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1136610" algn="l" defTabSz="3181889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727555" algn="l" defTabSz="3181889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-37635" y="7656296"/>
            <a:ext cx="32918400" cy="43815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103" tIns="48052" rIns="96103" bIns="48052"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11812413" y="30700926"/>
            <a:ext cx="19712590" cy="8850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103" tIns="48052" rIns="96103" bIns="48052" rtlCol="0" anchor="ctr"/>
          <a:lstStyle/>
          <a:p>
            <a:pPr algn="ctr"/>
            <a:endParaRPr lang="en-GB"/>
          </a:p>
        </p:txBody>
      </p:sp>
      <p:sp>
        <p:nvSpPr>
          <p:cNvPr id="30" name="Title Placeholder 1"/>
          <p:cNvSpPr txBox="1">
            <a:spLocks/>
          </p:cNvSpPr>
          <p:nvPr/>
        </p:nvSpPr>
        <p:spPr>
          <a:xfrm>
            <a:off x="-37634" y="0"/>
            <a:ext cx="32956034" cy="4461834"/>
          </a:xfrm>
          <a:prstGeom prst="rect">
            <a:avLst/>
          </a:prstGeom>
          <a:solidFill>
            <a:srgbClr val="006600"/>
          </a:solidFill>
        </p:spPr>
        <p:txBody>
          <a:bodyPr vert="horz" lIns="96103" tIns="48052" rIns="96103" bIns="48052" rtlCol="0" anchor="ctr">
            <a:noAutofit/>
          </a:bodyPr>
          <a:lstStyle>
            <a:lvl1pPr algn="l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00" b="1" kern="1200" baseline="0">
                <a:ln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/>
            <a:r>
              <a:rPr lang="en-US" dirty="0" smtClean="0">
                <a:latin typeface="Garamond" panose="02020404030301010803" pitchFamily="18" charset="0"/>
              </a:rPr>
              <a:t>Poster title heading </a:t>
            </a:r>
            <a:r>
              <a:rPr lang="en-US" dirty="0">
                <a:latin typeface="Garamond" panose="02020404030301010803" pitchFamily="18" charset="0"/>
              </a:rPr>
              <a:t>words </a:t>
            </a:r>
            <a:r>
              <a:rPr lang="en-US" dirty="0" err="1">
                <a:latin typeface="Garamond" panose="02020404030301010803" pitchFamily="18" charset="0"/>
              </a:rPr>
              <a:t>words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words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words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words</a:t>
            </a:r>
            <a:r>
              <a:rPr lang="en-US" dirty="0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31" name="Date Placeholder 3"/>
          <p:cNvSpPr txBox="1">
            <a:spLocks/>
          </p:cNvSpPr>
          <p:nvPr/>
        </p:nvSpPr>
        <p:spPr>
          <a:xfrm>
            <a:off x="1434184" y="4837972"/>
            <a:ext cx="30206874" cy="2336800"/>
          </a:xfrm>
          <a:prstGeom prst="rect">
            <a:avLst/>
          </a:prstGeom>
        </p:spPr>
        <p:txBody>
          <a:bodyPr vert="horz" lIns="96103" tIns="48052" rIns="96103" bIns="48052" rtlCol="0" anchor="ctr"/>
          <a:lstStyle>
            <a:defPPr>
              <a:defRPr lang="en-US"/>
            </a:defPPr>
            <a:lvl1pPr marL="0" algn="l" defTabSz="4175882" rtl="0" eaLnBrk="1" latinLnBrk="0" hangingPunct="1">
              <a:defRPr sz="4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7941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5882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3823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51764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9705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27646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615587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703528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000" b="1" dirty="0">
                <a:solidFill>
                  <a:schemeClr val="tx1"/>
                </a:solidFill>
              </a:rPr>
              <a:t>Head author name in </a:t>
            </a:r>
            <a:r>
              <a:rPr lang="en-US" sz="5000" b="1" dirty="0" smtClean="0">
                <a:solidFill>
                  <a:schemeClr val="tx1"/>
                </a:solidFill>
              </a:rPr>
              <a:t>bold. </a:t>
            </a:r>
            <a:r>
              <a:rPr lang="en-US" sz="5000" dirty="0">
                <a:solidFill>
                  <a:schemeClr val="tx1"/>
                </a:solidFill>
              </a:rPr>
              <a:t>Other author </a:t>
            </a:r>
            <a:r>
              <a:rPr lang="en-US" sz="5000">
                <a:solidFill>
                  <a:schemeClr val="tx1"/>
                </a:solidFill>
              </a:rPr>
              <a:t>names </a:t>
            </a:r>
            <a:r>
              <a:rPr lang="en-US" sz="5000" smtClean="0">
                <a:solidFill>
                  <a:schemeClr val="tx1"/>
                </a:solidFill>
              </a:rPr>
              <a:t>here. </a:t>
            </a:r>
            <a:r>
              <a:rPr lang="en-US" sz="5000" dirty="0">
                <a:solidFill>
                  <a:schemeClr val="tx1"/>
                </a:solidFill>
              </a:rPr>
              <a:t>Other author names </a:t>
            </a:r>
            <a:r>
              <a:rPr lang="en-US" sz="5000" dirty="0" smtClean="0">
                <a:solidFill>
                  <a:schemeClr val="tx1"/>
                </a:solidFill>
              </a:rPr>
              <a:t>here.</a:t>
            </a:r>
            <a:endParaRPr lang="en-US" sz="5000" dirty="0">
              <a:solidFill>
                <a:schemeClr val="tx1"/>
              </a:solidFill>
            </a:endParaRPr>
          </a:p>
          <a:p>
            <a:pPr defTabSz="3181889">
              <a:lnSpc>
                <a:spcPct val="90000"/>
              </a:lnSpc>
              <a:spcBef>
                <a:spcPts val="3480"/>
              </a:spcBef>
              <a:defRPr/>
            </a:pPr>
            <a:r>
              <a:rPr lang="en-US" i="1" dirty="0" smtClean="0">
                <a:solidFill>
                  <a:schemeClr val="tx1"/>
                </a:solidFill>
              </a:rPr>
              <a:t>Affiliations, credits, contributors, organizations, funding partners, etc. Affiliations, credits, contributors, organizations, funding partners, etc. </a:t>
            </a:r>
          </a:p>
        </p:txBody>
      </p:sp>
      <p:sp>
        <p:nvSpPr>
          <p:cNvPr id="32" name="Text Placeholder 2"/>
          <p:cNvSpPr txBox="1">
            <a:spLocks/>
          </p:cNvSpPr>
          <p:nvPr/>
        </p:nvSpPr>
        <p:spPr>
          <a:xfrm>
            <a:off x="1434185" y="9997113"/>
            <a:ext cx="9218306" cy="12999509"/>
          </a:xfrm>
          <a:prstGeom prst="rect">
            <a:avLst/>
          </a:prstGeom>
        </p:spPr>
        <p:txBody>
          <a:bodyPr vert="horz" lIns="96103" tIns="48052" rIns="96103" bIns="48052" numCol="1" rtlCol="0">
            <a:normAutofit/>
          </a:bodyPr>
          <a:lstStyle>
            <a:lvl1pPr marL="0" indent="0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4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200" dirty="0"/>
              <a:t>Provide context for your research. Give the background, justification and objectives of the work. </a:t>
            </a:r>
          </a:p>
          <a:p>
            <a:r>
              <a:rPr lang="en-US" sz="4200" dirty="0"/>
              <a:t>What challenges does your research aim to address? </a:t>
            </a:r>
          </a:p>
        </p:txBody>
      </p:sp>
      <p:sp>
        <p:nvSpPr>
          <p:cNvPr id="33" name="Footer Placeholder 4"/>
          <p:cNvSpPr txBox="1">
            <a:spLocks/>
          </p:cNvSpPr>
          <p:nvPr/>
        </p:nvSpPr>
        <p:spPr>
          <a:xfrm>
            <a:off x="1434185" y="24476574"/>
            <a:ext cx="9218306" cy="15026635"/>
          </a:xfrm>
          <a:prstGeom prst="rect">
            <a:avLst/>
          </a:prstGeom>
        </p:spPr>
        <p:txBody>
          <a:bodyPr vert="horz" lIns="96103" tIns="48052" rIns="96103" bIns="48052" numCol="1" rtlCol="0" anchor="t"/>
          <a:lstStyle>
            <a:defPPr>
              <a:defRPr lang="en-US"/>
            </a:defPPr>
            <a:lvl1pPr marL="0" algn="ctr" defTabSz="4175882" rtl="0" eaLnBrk="1" latinLnBrk="0" hangingPunct="1">
              <a:defRPr sz="39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7941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5882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3823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51764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9705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27646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615587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703528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200" dirty="0"/>
              <a:t>Methods  - Key information on your research design and analysis. Keep it brief. </a:t>
            </a:r>
          </a:p>
        </p:txBody>
      </p:sp>
      <p:sp>
        <p:nvSpPr>
          <p:cNvPr id="39" name="Footer Placeholder 4"/>
          <p:cNvSpPr txBox="1">
            <a:spLocks/>
          </p:cNvSpPr>
          <p:nvPr/>
        </p:nvSpPr>
        <p:spPr>
          <a:xfrm>
            <a:off x="11812413" y="9997112"/>
            <a:ext cx="9218306" cy="29554599"/>
          </a:xfrm>
          <a:prstGeom prst="rect">
            <a:avLst/>
          </a:prstGeom>
        </p:spPr>
        <p:txBody>
          <a:bodyPr vert="horz" lIns="96103" tIns="48052" rIns="96103" bIns="48052" numCol="1" rtlCol="0" anchor="t"/>
          <a:lstStyle>
            <a:defPPr>
              <a:defRPr lang="en-US"/>
            </a:defPPr>
            <a:lvl1pPr marL="0" algn="ctr" defTabSz="4175882" rtl="0" eaLnBrk="1" latinLnBrk="0" hangingPunct="1">
              <a:defRPr sz="39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7941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5882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3823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51764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9705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27646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615587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703528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4200" dirty="0"/>
              <a:t>Results  - What was observed? How do the results relate to the original questions? Focus on the key points</a:t>
            </a:r>
            <a:r>
              <a:rPr lang="en-GB" sz="4200" dirty="0"/>
              <a:t>. </a:t>
            </a:r>
          </a:p>
        </p:txBody>
      </p:sp>
      <p:sp>
        <p:nvSpPr>
          <p:cNvPr id="40" name="Slide Number Placeholder 5"/>
          <p:cNvSpPr txBox="1">
            <a:spLocks/>
          </p:cNvSpPr>
          <p:nvPr/>
        </p:nvSpPr>
        <p:spPr>
          <a:xfrm>
            <a:off x="22306695" y="10030642"/>
            <a:ext cx="9214008" cy="29487539"/>
          </a:xfrm>
          <a:prstGeom prst="rect">
            <a:avLst/>
          </a:prstGeom>
        </p:spPr>
        <p:txBody>
          <a:bodyPr vert="horz" lIns="96103" tIns="48052" rIns="96103" bIns="48052" rtlCol="0" anchor="t"/>
          <a:lstStyle>
            <a:defPPr>
              <a:defRPr lang="en-US"/>
            </a:defPPr>
            <a:lvl1pPr marL="0" algn="l" defTabSz="4175882" rtl="0" eaLnBrk="1" latinLnBrk="0" hangingPunct="1">
              <a:defRPr sz="39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7941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5882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3823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51764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9705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27646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615587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703528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388852">
              <a:defRPr/>
            </a:pPr>
            <a:r>
              <a:rPr lang="en-US" sz="4200" dirty="0"/>
              <a:t>Conclusion – what did you learn? Replace text with graphical elements as much as possible</a:t>
            </a:r>
            <a:r>
              <a:rPr lang="en-GB" sz="4200" dirty="0"/>
              <a:t>. </a:t>
            </a:r>
          </a:p>
          <a:p>
            <a:endParaRPr lang="en-GB" sz="4200" dirty="0"/>
          </a:p>
        </p:txBody>
      </p:sp>
      <p:sp>
        <p:nvSpPr>
          <p:cNvPr id="41" name="TextBox 40"/>
          <p:cNvSpPr txBox="1"/>
          <p:nvPr/>
        </p:nvSpPr>
        <p:spPr>
          <a:xfrm>
            <a:off x="12496409" y="31169741"/>
            <a:ext cx="12896490" cy="1220427"/>
          </a:xfrm>
          <a:prstGeom prst="rect">
            <a:avLst/>
          </a:prstGeom>
          <a:noFill/>
        </p:spPr>
        <p:txBody>
          <a:bodyPr wrap="square" lIns="96103" tIns="48052" rIns="96103" bIns="48052" rtlCol="0">
            <a:spAutoFit/>
          </a:bodyPr>
          <a:lstStyle/>
          <a:p>
            <a:r>
              <a:rPr lang="en-GB" dirty="0" smtClean="0"/>
              <a:t>Insert graph or photo</a:t>
            </a:r>
            <a:endParaRPr lang="en-GB" dirty="0"/>
          </a:p>
        </p:txBody>
      </p:sp>
      <p:grpSp>
        <p:nvGrpSpPr>
          <p:cNvPr id="42" name="Group 41"/>
          <p:cNvGrpSpPr/>
          <p:nvPr/>
        </p:nvGrpSpPr>
        <p:grpSpPr>
          <a:xfrm>
            <a:off x="1434185" y="8711860"/>
            <a:ext cx="9218306" cy="1049191"/>
            <a:chOff x="1319026" y="8496014"/>
            <a:chExt cx="8478121" cy="1023196"/>
          </a:xfrm>
        </p:grpSpPr>
        <p:sp>
          <p:nvSpPr>
            <p:cNvPr id="43" name="Rectangle 42"/>
            <p:cNvSpPr/>
            <p:nvPr/>
          </p:nvSpPr>
          <p:spPr>
            <a:xfrm>
              <a:off x="1319026" y="8496014"/>
              <a:ext cx="8478121" cy="1010025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340335" y="8573734"/>
              <a:ext cx="5114909" cy="945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700" b="1" dirty="0">
                  <a:solidFill>
                    <a:schemeClr val="bg1"/>
                  </a:solidFill>
                  <a:latin typeface="Garamond" panose="02020404030301010803" pitchFamily="18" charset="0"/>
                </a:rPr>
                <a:t>Introduction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1812414" y="8747844"/>
            <a:ext cx="9218306" cy="1035685"/>
            <a:chOff x="10863934" y="8531109"/>
            <a:chExt cx="8478121" cy="1010025"/>
          </a:xfrm>
          <a:solidFill>
            <a:srgbClr val="006600"/>
          </a:solidFill>
        </p:grpSpPr>
        <p:sp>
          <p:nvSpPr>
            <p:cNvPr id="46" name="Rectangle 45"/>
            <p:cNvSpPr/>
            <p:nvPr/>
          </p:nvSpPr>
          <p:spPr>
            <a:xfrm>
              <a:off x="10863934" y="8531109"/>
              <a:ext cx="8478121" cy="10100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3949065" y="8582709"/>
              <a:ext cx="5114909" cy="94547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sz="5700" b="1" dirty="0">
                  <a:solidFill>
                    <a:schemeClr val="bg1"/>
                  </a:solidFill>
                  <a:latin typeface="Garamond" panose="02020404030301010803" pitchFamily="18" charset="0"/>
                </a:rPr>
                <a:t>Results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434185" y="23230620"/>
            <a:ext cx="9218306" cy="1038468"/>
            <a:chOff x="1319026" y="22655063"/>
            <a:chExt cx="8478121" cy="1012739"/>
          </a:xfrm>
          <a:solidFill>
            <a:srgbClr val="006600"/>
          </a:solidFill>
        </p:grpSpPr>
        <p:sp>
          <p:nvSpPr>
            <p:cNvPr id="49" name="Rectangle 48"/>
            <p:cNvSpPr/>
            <p:nvPr/>
          </p:nvSpPr>
          <p:spPr>
            <a:xfrm>
              <a:off x="1319026" y="22655063"/>
              <a:ext cx="8478121" cy="10100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325666" y="22722326"/>
              <a:ext cx="5114909" cy="94547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sz="5700" b="1" dirty="0">
                  <a:solidFill>
                    <a:schemeClr val="bg1"/>
                  </a:solidFill>
                  <a:latin typeface="Garamond" panose="02020404030301010803" pitchFamily="18" charset="0"/>
                </a:rPr>
                <a:t>Methods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2306695" y="8747844"/>
            <a:ext cx="9218306" cy="1035685"/>
            <a:chOff x="20515576" y="8531109"/>
            <a:chExt cx="8478121" cy="1010025"/>
          </a:xfrm>
          <a:solidFill>
            <a:srgbClr val="006600"/>
          </a:solidFill>
        </p:grpSpPr>
        <p:sp>
          <p:nvSpPr>
            <p:cNvPr id="52" name="Rectangle 51"/>
            <p:cNvSpPr/>
            <p:nvPr/>
          </p:nvSpPr>
          <p:spPr>
            <a:xfrm>
              <a:off x="20515576" y="8531109"/>
              <a:ext cx="8478121" cy="10100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2727281" y="8582709"/>
              <a:ext cx="5114909" cy="94547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sz="5700" b="1" dirty="0">
                  <a:solidFill>
                    <a:schemeClr val="bg1"/>
                  </a:solidFill>
                  <a:latin typeface="Garamond" panose="02020404030301010803" pitchFamily="18" charset="0"/>
                </a:rPr>
                <a:t>Conclusions</a:t>
              </a:r>
            </a:p>
          </p:txBody>
        </p:sp>
      </p:grpSp>
      <p:sp>
        <p:nvSpPr>
          <p:cNvPr id="54" name="Rectangle 53"/>
          <p:cNvSpPr/>
          <p:nvPr/>
        </p:nvSpPr>
        <p:spPr>
          <a:xfrm>
            <a:off x="22306696" y="20497827"/>
            <a:ext cx="9214008" cy="8850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103" tIns="48052" rIns="96103" bIns="48052"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22527408" y="20941374"/>
            <a:ext cx="8503096" cy="1220427"/>
          </a:xfrm>
          <a:prstGeom prst="rect">
            <a:avLst/>
          </a:prstGeom>
          <a:noFill/>
        </p:spPr>
        <p:txBody>
          <a:bodyPr wrap="square" lIns="96103" tIns="48052" rIns="96103" bIns="48052" rtlCol="0">
            <a:spAutoFit/>
          </a:bodyPr>
          <a:lstStyle/>
          <a:p>
            <a:r>
              <a:rPr lang="en-GB" dirty="0" smtClean="0"/>
              <a:t>Insert graph or photo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472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n-African Grain Legume &amp; World Cowpea Conference">
      <a:dk1>
        <a:srgbClr val="5B5D61"/>
      </a:dk1>
      <a:lt1>
        <a:srgbClr val="FFFFFF"/>
      </a:lt1>
      <a:dk2>
        <a:srgbClr val="803740"/>
      </a:dk2>
      <a:lt2>
        <a:srgbClr val="CDC1AA"/>
      </a:lt2>
      <a:accent1>
        <a:srgbClr val="CDC1AA"/>
      </a:accent1>
      <a:accent2>
        <a:srgbClr val="C2B231"/>
      </a:accent2>
      <a:accent3>
        <a:srgbClr val="CD5D28"/>
      </a:accent3>
      <a:accent4>
        <a:srgbClr val="803740"/>
      </a:accent4>
      <a:accent5>
        <a:srgbClr val="83993C"/>
      </a:accent5>
      <a:accent6>
        <a:srgbClr val="5B5D61"/>
      </a:accent6>
      <a:hlink>
        <a:srgbClr val="83993C"/>
      </a:hlink>
      <a:folHlink>
        <a:srgbClr val="CD5D28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142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Malyon, Stephanie</dc:creator>
  <cp:lastModifiedBy>Halversen, Marguerite</cp:lastModifiedBy>
  <cp:revision>29</cp:revision>
  <dcterms:created xsi:type="dcterms:W3CDTF">2016-01-24T13:02:19Z</dcterms:created>
  <dcterms:modified xsi:type="dcterms:W3CDTF">2017-05-01T20:09:39Z</dcterms:modified>
</cp:coreProperties>
</file>